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7"/>
  </p:notesMasterIdLst>
  <p:sldIdLst>
    <p:sldId id="257" r:id="rId10"/>
    <p:sldId id="258" r:id="rId11"/>
    <p:sldId id="272" r:id="rId12"/>
    <p:sldId id="273" r:id="rId13"/>
    <p:sldId id="260" r:id="rId14"/>
    <p:sldId id="261" r:id="rId15"/>
    <p:sldId id="262" r:id="rId16"/>
    <p:sldId id="263" r:id="rId17"/>
    <p:sldId id="264" r:id="rId18"/>
    <p:sldId id="265" r:id="rId19"/>
    <p:sldId id="268" r:id="rId20"/>
    <p:sldId id="266" r:id="rId21"/>
    <p:sldId id="275" r:id="rId22"/>
    <p:sldId id="267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38DA-900B-44B3-9503-922B819C5CDF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CE72-1E6E-47A3-BFD7-0B40DADF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06031-7F49-412D-870D-7D30419C4EF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7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6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3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2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4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9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4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5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9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3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9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99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3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3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7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2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75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9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6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0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5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1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0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5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4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54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5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09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6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6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1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1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1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4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4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1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5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4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8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8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48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9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75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6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4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7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45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40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4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39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6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64858" y="245304"/>
            <a:ext cx="72040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altLang="en-US" sz="6000" i="1" dirty="0" smtClean="0">
                <a:solidFill>
                  <a:srgbClr val="0000FF"/>
                </a:solidFill>
                <a:latin typeface=".VnCommercial Script" pitchFamily="34" charset="0"/>
              </a:rPr>
              <a:t> </a:t>
            </a:r>
            <a:endParaRPr lang="en-US" altLang="en-US" sz="6000" i="1" dirty="0">
              <a:solidFill>
                <a:srgbClr val="0000FF"/>
              </a:solidFill>
              <a:latin typeface=".VnCommercial Scrip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i="1" dirty="0">
              <a:solidFill>
                <a:srgbClr val="FF0000"/>
              </a:solidFill>
              <a:latin typeface=".VnTim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9239" y="4501390"/>
            <a:ext cx="8229600" cy="170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en-US" altLang="en-US" b="1" i="1" dirty="0">
              <a:solidFill>
                <a:srgbClr val="CC00FF"/>
              </a:solidFill>
              <a:latin typeface=".VnTime" pitchFamily="34" charset="0"/>
            </a:endParaRPr>
          </a:p>
        </p:txBody>
      </p:sp>
      <p:pic>
        <p:nvPicPr>
          <p:cNvPr id="64517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5719">
            <a:off x="-128588" y="434976"/>
            <a:ext cx="107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0467">
            <a:off x="8231981" y="4421982"/>
            <a:ext cx="9112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3153">
            <a:off x="8339138" y="5334000"/>
            <a:ext cx="8048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090">
            <a:off x="8004175" y="6013450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3227">
            <a:off x="-233363" y="1308101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8915400" cy="498951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592038"/>
                <a:gd name="adj2" fmla="val 7632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4523" name="Picture 11" descr="open-book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89" y="3069720"/>
            <a:ext cx="159067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2505073" y="1691479"/>
            <a:ext cx="3685309" cy="594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22" grpId="0"/>
      <p:bldP spid="645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81000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36790" y="1371600"/>
            <a:ext cx="785000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0,75 x 0,75 = 0,421875 (m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421,875dm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30370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7086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1439" y="165891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14400" y="0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50601" y="2633160"/>
            <a:ext cx="2573599" cy="2307055"/>
            <a:chOff x="1447800" y="2514600"/>
            <a:chExt cx="3249768" cy="2912977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0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447800" y="3123993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514454" y="4342738"/>
                <a:ext cx="2439642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30008" y="4341785"/>
                <a:ext cx="2437737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447800" y="556173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447800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362391" y="236220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3733199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3429998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733199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1144599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1447800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362391" y="4799937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843106" y="5089081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 rot="19010545">
              <a:off x="3271925" y="4740475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7cm</a:t>
              </a:r>
            </a:p>
          </p:txBody>
        </p:sp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3783124" y="3255835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9cm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570" y="5183308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64839" y="4875532"/>
            <a:ext cx="53791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4962263" y="2682374"/>
            <a:ext cx="2827338" cy="2063924"/>
            <a:chOff x="5257800" y="2120886"/>
            <a:chExt cx="3614318" cy="259746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5257800" y="2120886"/>
              <a:ext cx="2978130" cy="2389377"/>
              <a:chOff x="1447800" y="2124178"/>
              <a:chExt cx="3427736" cy="3440010"/>
            </a:xfrm>
          </p:grpSpPr>
          <p:cxnSp>
            <p:nvCxnSpPr>
              <p:cNvPr id="29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47800" y="3125028"/>
                <a:ext cx="2285564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2515010" y="4343382"/>
                <a:ext cx="2438724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230588" y="4342240"/>
                <a:ext cx="2436439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1447800" y="556146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1447800" y="2142224"/>
                <a:ext cx="1140767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588567" y="2123939"/>
                <a:ext cx="2287580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3733364" y="2142224"/>
                <a:ext cx="1134721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3649731" y="3342293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3733364" y="4555807"/>
                <a:ext cx="1134721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1368198" y="3378862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1447800" y="4555807"/>
                <a:ext cx="1140767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588567" y="455580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Box 54"/>
            <p:cNvSpPr txBox="1">
              <a:spLocks noChangeArrowheads="1"/>
            </p:cNvSpPr>
            <p:nvPr/>
          </p:nvSpPr>
          <p:spPr bwMode="auto">
            <a:xfrm>
              <a:off x="6101841" y="4379813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7" name="TextBox 55"/>
            <p:cNvSpPr txBox="1">
              <a:spLocks noChangeArrowheads="1"/>
            </p:cNvSpPr>
            <p:nvPr/>
          </p:nvSpPr>
          <p:spPr bwMode="auto">
            <a:xfrm>
              <a:off x="7578038" y="4040101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8178673" y="2925718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18904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1920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x 9 = 504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8 x 8 = 512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504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953000"/>
            <a:ext cx="2438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333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3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3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144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410200"/>
            <a:ext cx="36576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800600"/>
            <a:ext cx="4038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381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782" y="762000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514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1298575"/>
            <a:ext cx="49530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MÔN: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 TOÁN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E03B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86" y="2286814"/>
            <a:ext cx="7741543" cy="70788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THỂ TÍCH HÌNH LẬP PHƯƠNG</a:t>
            </a:r>
          </a:p>
        </p:txBody>
      </p:sp>
    </p:spTree>
    <p:extLst>
      <p:ext uri="{BB962C8B-B14F-4D97-AF65-F5344CB8AC3E}">
        <p14:creationId xmlns:p14="http://schemas.microsoft.com/office/powerpoint/2010/main" val="22716653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23838"/>
            <a:ext cx="15700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81000"/>
            <a:ext cx="64627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200400"/>
            <a:ext cx="7696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Khi có ba kích thước chiều dài, chiều rộng và chiều cao bằng nhau thì lúc đó hình hộp chữ nhật chính là hình lập phương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2763" y="750888"/>
            <a:ext cx="6096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798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0" y="1301913"/>
            <a:ext cx="7227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400" baseline="300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38545" y="2242402"/>
            <a:ext cx="527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9 x 3 = 27 (</a:t>
            </a:r>
            <a:r>
              <a:rPr lang="en-US" altLang="en-US" sz="2400" dirty="0" err="1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2864" y="533400"/>
            <a:ext cx="8632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5638800" y="3086100"/>
            <a:ext cx="2667000" cy="2921000"/>
            <a:chOff x="1152" y="672"/>
            <a:chExt cx="1680" cy="1840"/>
          </a:xfrm>
        </p:grpSpPr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254750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94042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563562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826250" y="47148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521450" y="50196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216650" y="53244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7407275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10247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679767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4599132" y="5191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254750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594042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563562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6826250" y="4048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6521450" y="43529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6216650" y="46577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7407275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710247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679767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245225" y="3378200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94042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563562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6826250" y="33813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521450" y="36861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6216650" y="39909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7407275" y="33813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710247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679767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62506" name="Group 42"/>
          <p:cNvGrpSpPr>
            <a:grpSpLocks/>
          </p:cNvGrpSpPr>
          <p:nvPr/>
        </p:nvGrpSpPr>
        <p:grpSpPr bwMode="auto">
          <a:xfrm>
            <a:off x="5613400" y="3073400"/>
            <a:ext cx="2692400" cy="2933700"/>
            <a:chOff x="1152" y="672"/>
            <a:chExt cx="1696" cy="1848"/>
          </a:xfrm>
        </p:grpSpPr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62508" name="Group 44"/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62509" name="Line 45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0" name="Line 46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1" name="Line 47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2" name="Line 48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3" name="Line 49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4" name="Line 50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5" name="Line 51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6" name="Line 52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6172200" y="5969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8229600" y="3810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77851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372" y="3463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x 3 = 27 (cm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4596"/>
      </p:ext>
    </p:extLst>
  </p:cSld>
  <p:clrMapOvr>
    <a:masterClrMapping/>
  </p:clrMapOvr>
  <p:transition>
    <p:sndAc>
      <p:stSnd>
        <p:snd r:embed="rId2" name="Track 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62473" grpId="0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 autoUpdateAnimBg="0"/>
      <p:bldP spid="62485" grpId="0" animBg="1"/>
      <p:bldP spid="62486" grpId="0" animBg="1"/>
      <p:bldP spid="62487" grpId="0" animBg="1" autoUpdateAnimBg="0"/>
      <p:bldP spid="62488" grpId="0" animBg="1"/>
      <p:bldP spid="62489" grpId="0" animBg="1"/>
      <p:bldP spid="62490" grpId="0" animBg="1"/>
      <p:bldP spid="62491" grpId="0" animBg="1"/>
      <p:bldP spid="62492" grpId="0" animBg="1"/>
      <p:bldP spid="62493" grpId="0" animBg="1"/>
      <p:bldP spid="62494" grpId="0" animBg="1" autoUpdateAnimBg="0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  <p:bldP spid="62501" grpId="0" animBg="1"/>
      <p:bldP spid="62502" grpId="0" animBg="1"/>
      <p:bldP spid="62503" grpId="0" animBg="1" autoUpdateAnimBg="0"/>
      <p:bldP spid="62504" grpId="0" animBg="1"/>
      <p:bldP spid="62505" grpId="0" animBg="1"/>
      <p:bldP spid="62517" grpId="0"/>
      <p:bldP spid="62518" grpId="0"/>
      <p:bldP spid="625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4724401" y="2971801"/>
            <a:ext cx="4267200" cy="3346442"/>
            <a:chOff x="3271" y="1535"/>
            <a:chExt cx="2481" cy="1931"/>
          </a:xfrm>
        </p:grpSpPr>
        <p:grpSp>
          <p:nvGrpSpPr>
            <p:cNvPr id="55308" name="Group 293"/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2" name="Straight Connector 16"/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310" name="Group 288"/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0"/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322" name="TextBox 13"/>
            <p:cNvSpPr txBox="1">
              <a:spLocks noChangeArrowheads="1"/>
            </p:cNvSpPr>
            <p:nvPr/>
          </p:nvSpPr>
          <p:spPr bwMode="auto">
            <a:xfrm rot="-2316680">
              <a:off x="4737" y="287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3" name="TextBox 14"/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4" name="TextBox 15"/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30200" y="3763391"/>
            <a:ext cx="412749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x a x a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30200" y="685800"/>
            <a:ext cx="850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1209020"/>
            <a:ext cx="812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6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 animBg="1"/>
      <p:bldP spid="5532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1371600"/>
                    <a:gridCol w="1371600"/>
                    <a:gridCol w="1447800"/>
                    <a:gridCol w="144780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2667" t="-100893" r="-211111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57395" name="Group 51"/>
          <p:cNvGrpSpPr>
            <a:grpSpLocks/>
          </p:cNvGrpSpPr>
          <p:nvPr/>
        </p:nvGrpSpPr>
        <p:grpSpPr bwMode="auto">
          <a:xfrm>
            <a:off x="381000" y="1828800"/>
            <a:ext cx="5105400" cy="457200"/>
            <a:chOff x="240" y="1056"/>
            <a:chExt cx="3216" cy="288"/>
          </a:xfrm>
        </p:grpSpPr>
        <p:sp>
          <p:nvSpPr>
            <p:cNvPr id="57396" name="Text Box 52"/>
            <p:cNvSpPr txBox="1">
              <a:spLocks noChangeArrowheads="1"/>
            </p:cNvSpPr>
            <p:nvPr/>
          </p:nvSpPr>
          <p:spPr bwMode="auto">
            <a:xfrm>
              <a:off x="432" y="105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7" name="Oval 53"/>
            <p:cNvSpPr>
              <a:spLocks noChangeArrowheads="1"/>
            </p:cNvSpPr>
            <p:nvPr/>
          </p:nvSpPr>
          <p:spPr bwMode="auto">
            <a:xfrm>
              <a:off x="240" y="1088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0497" y="407026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1681097" y="407026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8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2369"/>
              </p:ext>
            </p:extLst>
          </p:nvPr>
        </p:nvGraphicFramePr>
        <p:xfrm>
          <a:off x="118997" y="2062644"/>
          <a:ext cx="86868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36cm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600dm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9676" name="Group 4"/>
          <p:cNvGrpSpPr>
            <a:grpSpLocks/>
          </p:cNvGrpSpPr>
          <p:nvPr/>
        </p:nvGrpSpPr>
        <p:grpSpPr bwMode="auto">
          <a:xfrm>
            <a:off x="4856097" y="2775432"/>
            <a:ext cx="990600" cy="739775"/>
            <a:chOff x="7848600" y="407832"/>
            <a:chExt cx="990600" cy="739633"/>
          </a:xfrm>
        </p:grpSpPr>
        <p:sp>
          <p:nvSpPr>
            <p:cNvPr id="69677" name="TextBox 5"/>
            <p:cNvSpPr txBox="1">
              <a:spLocks noChangeArrowheads="1"/>
            </p:cNvSpPr>
            <p:nvPr/>
          </p:nvSpPr>
          <p:spPr bwMode="auto">
            <a:xfrm>
              <a:off x="7848600" y="407832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9678" name="TextBox 6"/>
            <p:cNvSpPr txBox="1">
              <a:spLocks noChangeArrowheads="1"/>
            </p:cNvSpPr>
            <p:nvPr/>
          </p:nvSpPr>
          <p:spPr bwMode="auto">
            <a:xfrm>
              <a:off x="7848600" y="685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69679" name="TextBox 7"/>
            <p:cNvSpPr txBox="1">
              <a:spLocks noChangeArrowheads="1"/>
            </p:cNvSpPr>
            <p:nvPr/>
          </p:nvSpPr>
          <p:spPr bwMode="auto">
            <a:xfrm>
              <a:off x="822960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59713" y="787171"/>
              <a:ext cx="304800" cy="3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81" name="TextBox 9"/>
          <p:cNvSpPr txBox="1">
            <a:spLocks noChangeArrowheads="1"/>
          </p:cNvSpPr>
          <p:nvPr/>
        </p:nvSpPr>
        <p:spPr bwMode="auto">
          <a:xfrm>
            <a:off x="3319397" y="36628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82" name="TextBox 10"/>
          <p:cNvSpPr txBox="1">
            <a:spLocks noChangeArrowheads="1"/>
          </p:cNvSpPr>
          <p:nvPr/>
        </p:nvSpPr>
        <p:spPr bwMode="auto">
          <a:xfrm>
            <a:off x="3166997" y="49582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3,375m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683" name="Group 11"/>
          <p:cNvGrpSpPr>
            <a:grpSpLocks/>
          </p:cNvGrpSpPr>
          <p:nvPr/>
        </p:nvGrpSpPr>
        <p:grpSpPr bwMode="auto">
          <a:xfrm>
            <a:off x="4781485" y="3434244"/>
            <a:ext cx="1193800" cy="765175"/>
            <a:chOff x="7801427" y="407832"/>
            <a:chExt cx="994793" cy="765391"/>
          </a:xfrm>
        </p:grpSpPr>
        <p:sp>
          <p:nvSpPr>
            <p:cNvPr id="69684" name="TextBox 12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69685" name="TextBox 13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69686" name="TextBox 14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860955" y="787352"/>
              <a:ext cx="304258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8" name="Group 37"/>
          <p:cNvGrpSpPr>
            <a:grpSpLocks/>
          </p:cNvGrpSpPr>
          <p:nvPr/>
        </p:nvGrpSpPr>
        <p:grpSpPr bwMode="auto">
          <a:xfrm>
            <a:off x="4614797" y="4805844"/>
            <a:ext cx="1336675" cy="774700"/>
            <a:chOff x="4759815" y="3352800"/>
            <a:chExt cx="1336185" cy="774879"/>
          </a:xfrm>
        </p:grpSpPr>
        <p:grpSp>
          <p:nvGrpSpPr>
            <p:cNvPr id="69689" name="Group 38"/>
            <p:cNvGrpSpPr>
              <a:grpSpLocks/>
            </p:cNvGrpSpPr>
            <p:nvPr/>
          </p:nvGrpSpPr>
          <p:grpSpPr bwMode="auto">
            <a:xfrm>
              <a:off x="4759815" y="3352800"/>
              <a:ext cx="1336185" cy="774879"/>
              <a:chOff x="7655415" y="407832"/>
              <a:chExt cx="1336185" cy="774879"/>
            </a:xfrm>
          </p:grpSpPr>
          <p:sp>
            <p:nvSpPr>
              <p:cNvPr id="69690" name="TextBox 19"/>
              <p:cNvSpPr txBox="1">
                <a:spLocks noChangeArrowheads="1"/>
              </p:cNvSpPr>
              <p:nvPr/>
            </p:nvSpPr>
            <p:spPr bwMode="auto">
              <a:xfrm>
                <a:off x="7655415" y="407832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125</a:t>
                </a:r>
              </a:p>
            </p:txBody>
          </p:sp>
          <p:sp>
            <p:nvSpPr>
              <p:cNvPr id="69691" name="TextBox 20"/>
              <p:cNvSpPr txBox="1">
                <a:spLocks noChangeArrowheads="1"/>
              </p:cNvSpPr>
              <p:nvPr/>
            </p:nvSpPr>
            <p:spPr bwMode="auto">
              <a:xfrm>
                <a:off x="7657563" y="721046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512</a:t>
                </a:r>
              </a:p>
            </p:txBody>
          </p:sp>
          <p:sp>
            <p:nvSpPr>
              <p:cNvPr id="69692" name="TextBox 21"/>
              <p:cNvSpPr txBox="1">
                <a:spLocks noChangeArrowheads="1"/>
              </p:cNvSpPr>
              <p:nvPr/>
            </p:nvSpPr>
            <p:spPr bwMode="auto">
              <a:xfrm>
                <a:off x="8229600" y="533400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altLang="en-US" sz="2400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797901" y="3735476"/>
              <a:ext cx="60937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94" name="Group 44"/>
          <p:cNvGrpSpPr>
            <a:grpSpLocks/>
          </p:cNvGrpSpPr>
          <p:nvPr/>
        </p:nvGrpSpPr>
        <p:grpSpPr bwMode="auto">
          <a:xfrm>
            <a:off x="4756085" y="4120044"/>
            <a:ext cx="1192212" cy="765175"/>
            <a:chOff x="7801427" y="407832"/>
            <a:chExt cx="994793" cy="765391"/>
          </a:xfrm>
        </p:grpSpPr>
        <p:sp>
          <p:nvSpPr>
            <p:cNvPr id="69695" name="TextBox 23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9696" name="TextBox 24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69697" name="TextBox 25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61035" y="787352"/>
              <a:ext cx="304664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99" name="TextBox 27"/>
          <p:cNvSpPr txBox="1">
            <a:spLocks noChangeArrowheads="1"/>
          </p:cNvSpPr>
          <p:nvPr/>
        </p:nvSpPr>
        <p:spPr bwMode="auto">
          <a:xfrm>
            <a:off x="5986397" y="42724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0" name="TextBox 28"/>
          <p:cNvSpPr txBox="1">
            <a:spLocks noChangeArrowheads="1"/>
          </p:cNvSpPr>
          <p:nvPr/>
        </p:nvSpPr>
        <p:spPr bwMode="auto">
          <a:xfrm>
            <a:off x="5986397" y="49582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1" name="TextBox 29"/>
          <p:cNvSpPr txBox="1">
            <a:spLocks noChangeArrowheads="1"/>
          </p:cNvSpPr>
          <p:nvPr/>
        </p:nvSpPr>
        <p:spPr bwMode="auto">
          <a:xfrm>
            <a:off x="7281797" y="49582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1000dm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2" name="TextBox 30"/>
          <p:cNvSpPr txBox="1">
            <a:spLocks noChangeArrowheads="1"/>
          </p:cNvSpPr>
          <p:nvPr/>
        </p:nvSpPr>
        <p:spPr bwMode="auto">
          <a:xfrm>
            <a:off x="3319397" y="42724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3" name="TextBox 31"/>
          <p:cNvSpPr txBox="1">
            <a:spLocks noChangeArrowheads="1"/>
          </p:cNvSpPr>
          <p:nvPr/>
        </p:nvSpPr>
        <p:spPr bwMode="auto">
          <a:xfrm>
            <a:off x="5986397" y="29008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69704" name="TextBox 32"/>
          <p:cNvSpPr txBox="1">
            <a:spLocks noChangeArrowheads="1"/>
          </p:cNvSpPr>
          <p:nvPr/>
        </p:nvSpPr>
        <p:spPr bwMode="auto">
          <a:xfrm>
            <a:off x="7357997" y="35866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100dm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5" name="TextBox 33"/>
          <p:cNvSpPr txBox="1">
            <a:spLocks noChangeArrowheads="1"/>
          </p:cNvSpPr>
          <p:nvPr/>
        </p:nvSpPr>
        <p:spPr bwMode="auto">
          <a:xfrm>
            <a:off x="7357997" y="29008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10dm</a:t>
            </a:r>
          </a:p>
        </p:txBody>
      </p:sp>
    </p:spTree>
    <p:extLst>
      <p:ext uri="{BB962C8B-B14F-4D97-AF65-F5344CB8AC3E}">
        <p14:creationId xmlns:p14="http://schemas.microsoft.com/office/powerpoint/2010/main" val="30424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6291" y="669924"/>
            <a:ext cx="533400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6096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9" name="Cube 8"/>
          <p:cNvSpPr/>
          <p:nvPr/>
        </p:nvSpPr>
        <p:spPr>
          <a:xfrm>
            <a:off x="226291" y="2514600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7" name="TextBox 9"/>
          <p:cNvSpPr txBox="1">
            <a:spLocks noChangeArrowheads="1"/>
          </p:cNvSpPr>
          <p:nvPr/>
        </p:nvSpPr>
        <p:spPr bwMode="auto">
          <a:xfrm>
            <a:off x="381000" y="4316123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5989" y="2036184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053" y="4251253"/>
            <a:ext cx="62576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00" name="TextBox 9"/>
          <p:cNvSpPr txBox="1">
            <a:spLocks noChangeArrowheads="1"/>
          </p:cNvSpPr>
          <p:nvPr/>
        </p:nvSpPr>
        <p:spPr bwMode="auto">
          <a:xfrm>
            <a:off x="1600199" y="3872706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1" name="TextBox 9"/>
          <p:cNvSpPr txBox="1">
            <a:spLocks noChangeArrowheads="1"/>
          </p:cNvSpPr>
          <p:nvPr/>
        </p:nvSpPr>
        <p:spPr bwMode="auto">
          <a:xfrm>
            <a:off x="1826491" y="310197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2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4957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936</Words>
  <Application>Microsoft Office PowerPoint</Application>
  <PresentationFormat>On-screen Show (4:3)</PresentationFormat>
  <Paragraphs>152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2019-02-18T16:01:43Z</dcterms:created>
  <dcterms:modified xsi:type="dcterms:W3CDTF">2022-02-10T04:16:21Z</dcterms:modified>
</cp:coreProperties>
</file>